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5" r:id="rId2"/>
    <p:sldId id="256" r:id="rId3"/>
    <p:sldId id="257" r:id="rId4"/>
    <p:sldId id="258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59" r:id="rId15"/>
    <p:sldId id="260" r:id="rId16"/>
    <p:sldId id="261" r:id="rId17"/>
    <p:sldId id="262" r:id="rId18"/>
    <p:sldId id="272" r:id="rId19"/>
    <p:sldId id="273" r:id="rId20"/>
    <p:sldId id="274" r:id="rId21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120B-2EE2-E841-8384-89A91441C512}" type="datetimeFigureOut">
              <a:rPr lang="nl-NL" smtClean="0"/>
              <a:t>18-8-2022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C60F-F9E1-1541-BE13-E9A18FF34C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9317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120B-2EE2-E841-8384-89A91441C512}" type="datetimeFigureOut">
              <a:rPr lang="nl-NL" smtClean="0"/>
              <a:t>18-8-2022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C60F-F9E1-1541-BE13-E9A18FF34C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9387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120B-2EE2-E841-8384-89A91441C512}" type="datetimeFigureOut">
              <a:rPr lang="nl-NL" smtClean="0"/>
              <a:t>18-8-2022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C60F-F9E1-1541-BE13-E9A18FF34C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6357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120B-2EE2-E841-8384-89A91441C512}" type="datetimeFigureOut">
              <a:rPr lang="nl-NL" smtClean="0"/>
              <a:t>18-8-2022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C60F-F9E1-1541-BE13-E9A18FF34C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0720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120B-2EE2-E841-8384-89A91441C512}" type="datetimeFigureOut">
              <a:rPr lang="nl-NL" smtClean="0"/>
              <a:t>18-8-2022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C60F-F9E1-1541-BE13-E9A18FF34C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789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120B-2EE2-E841-8384-89A91441C512}" type="datetimeFigureOut">
              <a:rPr lang="nl-NL" smtClean="0"/>
              <a:t>18-8-2022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C60F-F9E1-1541-BE13-E9A18FF34C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2893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120B-2EE2-E841-8384-89A91441C512}" type="datetimeFigureOut">
              <a:rPr lang="nl-NL" smtClean="0"/>
              <a:t>18-8-2022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C60F-F9E1-1541-BE13-E9A18FF34C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1857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120B-2EE2-E841-8384-89A91441C512}" type="datetimeFigureOut">
              <a:rPr lang="nl-NL" smtClean="0"/>
              <a:t>18-8-2022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C60F-F9E1-1541-BE13-E9A18FF34C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5735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120B-2EE2-E841-8384-89A91441C512}" type="datetimeFigureOut">
              <a:rPr lang="nl-NL" smtClean="0"/>
              <a:t>18-8-2022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C60F-F9E1-1541-BE13-E9A18FF34C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0816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120B-2EE2-E841-8384-89A91441C512}" type="datetimeFigureOut">
              <a:rPr lang="nl-NL" smtClean="0"/>
              <a:t>18-8-2022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C60F-F9E1-1541-BE13-E9A18FF34C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1984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120B-2EE2-E841-8384-89A91441C512}" type="datetimeFigureOut">
              <a:rPr lang="nl-NL" smtClean="0"/>
              <a:t>18-8-2022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C60F-F9E1-1541-BE13-E9A18FF34C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8474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8120B-2EE2-E841-8384-89A91441C512}" type="datetimeFigureOut">
              <a:rPr lang="nl-NL" smtClean="0"/>
              <a:t>18-8-2022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0C60F-F9E1-1541-BE13-E9A18FF34C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5805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e operatiekam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402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Verplege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13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e dagbehandel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09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e hygie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77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Onder narco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96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e eenpersoonskam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81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e apparatuu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06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Besmettelij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764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ansteke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701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e wachtruim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4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e spreekkam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79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De ar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244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e uitsl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509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De chirur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95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e recepti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78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e kinderafdel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24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Opgenomen worde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70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Het bezoekuu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47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e breu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078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Het gip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9732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0</Words>
  <Application>Microsoft Office PowerPoint</Application>
  <PresentationFormat>Diavoorstelling (4:3)</PresentationFormat>
  <Paragraphs>0</Paragraphs>
  <Slides>20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danielle joosten</dc:creator>
  <cp:lastModifiedBy>Sanne van Diermen</cp:lastModifiedBy>
  <cp:revision>2</cp:revision>
  <dcterms:created xsi:type="dcterms:W3CDTF">2017-07-26T07:43:28Z</dcterms:created>
  <dcterms:modified xsi:type="dcterms:W3CDTF">2022-08-18T10:42:58Z</dcterms:modified>
</cp:coreProperties>
</file>